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Fjalla One" panose="020B0604020202020204" charset="0"/>
      <p:regular r:id="rId11"/>
    </p:embeddedFont>
    <p:embeddedFont>
      <p:font typeface="Barlow Semi Condensed Medium" panose="020B0604020202020204" charset="0"/>
      <p:regular r:id="rId12"/>
      <p:bold r:id="rId13"/>
      <p:italic r:id="rId14"/>
      <p:boldItalic r:id="rId15"/>
    </p:embeddedFont>
    <p:embeddedFont>
      <p:font typeface="Barlow Semi Condensed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>
        <p:scale>
          <a:sx n="119" d="100"/>
          <a:sy n="119" d="100"/>
        </p:scale>
        <p:origin x="-39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73022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210c5ce6227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210c5ce6227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210c5ce622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210c5ce622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210c5ce6227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210c5ce6227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210c5ce6227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210c5ce6227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210c5ce622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210c5ce622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210c5ce6227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210c5ce6227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6" name="Google Shape;1686;p33"/>
          <p:cNvGrpSpPr/>
          <p:nvPr/>
        </p:nvGrpSpPr>
        <p:grpSpPr>
          <a:xfrm>
            <a:off x="1" y="1283542"/>
            <a:ext cx="4566723" cy="3859968"/>
            <a:chOff x="469775" y="238125"/>
            <a:chExt cx="6679425" cy="5229600"/>
          </a:xfrm>
        </p:grpSpPr>
        <p:sp>
          <p:nvSpPr>
            <p:cNvPr id="1687" name="Google Shape;1687;p33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3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3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3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3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3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3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3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3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3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3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3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3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3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3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3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3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3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3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3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3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3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3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3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3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3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3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3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3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3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3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3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3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3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3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3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3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3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3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3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3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3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3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3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3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3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3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3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3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3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3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3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3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3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3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3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3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3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3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3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3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3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3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3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3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3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3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3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3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3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3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3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3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3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3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3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3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3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3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3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3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3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3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3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3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3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3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3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3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3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3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3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3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3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3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3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3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3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3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3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3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3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3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3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3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3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3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3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3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3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3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3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3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3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3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3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3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3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3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3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3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3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3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3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3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3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3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0" name="Google Shape;1880;p33"/>
          <p:cNvSpPr txBox="1">
            <a:spLocks noGrp="1"/>
          </p:cNvSpPr>
          <p:nvPr>
            <p:ph type="ctrTitle"/>
          </p:nvPr>
        </p:nvSpPr>
        <p:spPr>
          <a:xfrm>
            <a:off x="4174000" y="2092075"/>
            <a:ext cx="4889100" cy="11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Club-informatique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1881" name="Google Shape;1881;p33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Soliclub</a:t>
            </a:r>
            <a:endParaRPr sz="36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15"/>
    </mc:Choice>
    <mc:Fallback>
      <p:transition spd="slow" advTm="11415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34"/>
          <p:cNvSpPr txBox="1">
            <a:spLocks noGrp="1"/>
          </p:cNvSpPr>
          <p:nvPr>
            <p:ph type="title"/>
          </p:nvPr>
        </p:nvSpPr>
        <p:spPr>
          <a:xfrm>
            <a:off x="2528238" y="2805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Atelier Robotics</a:t>
            </a:r>
            <a:endParaRPr/>
          </a:p>
        </p:txBody>
      </p:sp>
      <p:pic>
        <p:nvPicPr>
          <p:cNvPr id="1887" name="Google Shape;18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954" y="914328"/>
            <a:ext cx="2986629" cy="398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975" y="1249528"/>
            <a:ext cx="4708280" cy="313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6"/>
    </mc:Choice>
    <mc:Fallback>
      <p:transition spd="slow" advTm="134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Google Shape;18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500" y="1487345"/>
            <a:ext cx="3947699" cy="263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75" y="1044825"/>
            <a:ext cx="4904074" cy="3678052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Google Shape;1895;p35"/>
          <p:cNvSpPr txBox="1">
            <a:spLocks noGrp="1"/>
          </p:cNvSpPr>
          <p:nvPr>
            <p:ph type="title"/>
          </p:nvPr>
        </p:nvSpPr>
        <p:spPr>
          <a:xfrm>
            <a:off x="2528238" y="2805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Atelier Robotics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11"/>
    </mc:Choice>
    <mc:Fallback>
      <p:transition spd="slow" advTm="891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36"/>
          <p:cNvSpPr txBox="1">
            <a:spLocks noGrp="1"/>
          </p:cNvSpPr>
          <p:nvPr>
            <p:ph type="title"/>
          </p:nvPr>
        </p:nvSpPr>
        <p:spPr>
          <a:xfrm>
            <a:off x="2049702" y="280525"/>
            <a:ext cx="4647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Création de site web de solicode</a:t>
            </a:r>
            <a:endParaRPr/>
          </a:p>
        </p:txBody>
      </p:sp>
      <p:pic>
        <p:nvPicPr>
          <p:cNvPr id="1901" name="Google Shape;19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838" y="1176813"/>
            <a:ext cx="6821173" cy="327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30"/>
    </mc:Choice>
    <mc:Fallback>
      <p:transition spd="slow" advTm="603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37"/>
          <p:cNvSpPr txBox="1">
            <a:spLocks noGrp="1"/>
          </p:cNvSpPr>
          <p:nvPr>
            <p:ph type="title"/>
          </p:nvPr>
        </p:nvSpPr>
        <p:spPr>
          <a:xfrm>
            <a:off x="2528238" y="2805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Photographie</a:t>
            </a:r>
            <a:endParaRPr/>
          </a:p>
        </p:txBody>
      </p:sp>
      <p:pic>
        <p:nvPicPr>
          <p:cNvPr id="1907" name="Google Shape;19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50" y="1336250"/>
            <a:ext cx="7815201" cy="32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96"/>
    </mc:Choice>
    <mc:Fallback>
      <p:transition spd="slow" advTm="679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38"/>
          <p:cNvSpPr txBox="1">
            <a:spLocks noGrp="1"/>
          </p:cNvSpPr>
          <p:nvPr>
            <p:ph type="title"/>
          </p:nvPr>
        </p:nvSpPr>
        <p:spPr>
          <a:xfrm>
            <a:off x="2528238" y="2805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Atelier Linux</a:t>
            </a:r>
            <a:endParaRPr/>
          </a:p>
        </p:txBody>
      </p:sp>
      <p:pic>
        <p:nvPicPr>
          <p:cNvPr id="1913" name="Google Shape;19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000" y="1378638"/>
            <a:ext cx="2114000" cy="26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17"/>
    </mc:Choice>
    <mc:Fallback>
      <p:transition spd="slow" advTm="611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39"/>
          <p:cNvSpPr txBox="1">
            <a:spLocks noGrp="1"/>
          </p:cNvSpPr>
          <p:nvPr>
            <p:ph type="title"/>
          </p:nvPr>
        </p:nvSpPr>
        <p:spPr>
          <a:xfrm>
            <a:off x="2528238" y="2805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Atelier Hardware</a:t>
            </a:r>
            <a:endParaRPr/>
          </a:p>
        </p:txBody>
      </p:sp>
      <p:pic>
        <p:nvPicPr>
          <p:cNvPr id="1919" name="Google Shape;19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775" y="856525"/>
            <a:ext cx="6252450" cy="40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4"/>
    </mc:Choice>
    <mc:Fallback>
      <p:transition spd="slow" advTm="752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0"/>
          <p:cNvSpPr txBox="1">
            <a:spLocks noGrp="1"/>
          </p:cNvSpPr>
          <p:nvPr>
            <p:ph type="title"/>
          </p:nvPr>
        </p:nvSpPr>
        <p:spPr>
          <a:xfrm>
            <a:off x="2528238" y="2805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Atelier réseau</a:t>
            </a:r>
            <a:endParaRPr/>
          </a:p>
        </p:txBody>
      </p:sp>
      <p:pic>
        <p:nvPicPr>
          <p:cNvPr id="1925" name="Google Shape;19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48" y="1035700"/>
            <a:ext cx="4420001" cy="15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125" y="2808975"/>
            <a:ext cx="4874425" cy="21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9"/>
    </mc:Choice>
    <mc:Fallback>
      <p:transition spd="slow" advTm="4839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19</Words>
  <Application>Microsoft Office PowerPoint</Application>
  <PresentationFormat>Affichage à l'écran (16:9)</PresentationFormat>
  <Paragraphs>9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Roboto Condensed Light</vt:lpstr>
      <vt:lpstr>Fjalla One</vt:lpstr>
      <vt:lpstr>Barlow Semi Condensed Medium</vt:lpstr>
      <vt:lpstr>Barlow Semi Condensed</vt:lpstr>
      <vt:lpstr>Technology Consulting by Slidesgo</vt:lpstr>
      <vt:lpstr>Club-informatique</vt:lpstr>
      <vt:lpstr>Atelier Robotics</vt:lpstr>
      <vt:lpstr>Atelier Robotics</vt:lpstr>
      <vt:lpstr>Création de site web de solicode</vt:lpstr>
      <vt:lpstr>Photographie</vt:lpstr>
      <vt:lpstr>Atelier Linux</vt:lpstr>
      <vt:lpstr>Atelier Hardware</vt:lpstr>
      <vt:lpstr>Atelier réseau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Club-informatique</dc:title>
  <cp:lastModifiedBy>Solidecode33</cp:lastModifiedBy>
  <cp:revision>3</cp:revision>
  <dcterms:modified xsi:type="dcterms:W3CDTF">2023-02-23T14:39:00Z</dcterms:modified>
</cp:coreProperties>
</file>